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Relationship Id="rId17" Type="http://schemas.openxmlformats.org/officeDocument/2006/relationships/image" Target="../media/image284.png"/><Relationship Id="rId18" Type="http://schemas.openxmlformats.org/officeDocument/2006/relationships/image" Target="../media/image285.png"/><Relationship Id="rId19" Type="http://schemas.openxmlformats.org/officeDocument/2006/relationships/image" Target="../media/image286.png"/><Relationship Id="rId20" Type="http://schemas.openxmlformats.org/officeDocument/2006/relationships/image" Target="../media/image287.png"/><Relationship Id="rId21" Type="http://schemas.openxmlformats.org/officeDocument/2006/relationships/image" Target="../media/image288.png"/><Relationship Id="rId22" Type="http://schemas.openxmlformats.org/officeDocument/2006/relationships/image" Target="../media/image289.png"/><Relationship Id="rId23" Type="http://schemas.openxmlformats.org/officeDocument/2006/relationships/image" Target="../media/image290.png"/><Relationship Id="rId24" Type="http://schemas.openxmlformats.org/officeDocument/2006/relationships/image" Target="../media/image291.png"/><Relationship Id="rId25" Type="http://schemas.openxmlformats.org/officeDocument/2006/relationships/image" Target="../media/image292.png"/><Relationship Id="rId26" Type="http://schemas.openxmlformats.org/officeDocument/2006/relationships/image" Target="../media/image293.png"/><Relationship Id="rId27" Type="http://schemas.openxmlformats.org/officeDocument/2006/relationships/image" Target="../media/image294.png"/><Relationship Id="rId28" Type="http://schemas.openxmlformats.org/officeDocument/2006/relationships/image" Target="../media/image295.png"/><Relationship Id="rId29" Type="http://schemas.openxmlformats.org/officeDocument/2006/relationships/image" Target="../media/image296.png"/><Relationship Id="rId30" Type="http://schemas.openxmlformats.org/officeDocument/2006/relationships/image" Target="../media/image297.png"/><Relationship Id="rId31" Type="http://schemas.openxmlformats.org/officeDocument/2006/relationships/image" Target="../media/image298.png"/><Relationship Id="rId32" Type="http://schemas.openxmlformats.org/officeDocument/2006/relationships/image" Target="../media/image299.png"/><Relationship Id="rId33" Type="http://schemas.openxmlformats.org/officeDocument/2006/relationships/image" Target="../media/image300.png"/><Relationship Id="rId34" Type="http://schemas.openxmlformats.org/officeDocument/2006/relationships/image" Target="../media/image301.png"/><Relationship Id="rId35" Type="http://schemas.openxmlformats.org/officeDocument/2006/relationships/image" Target="../media/image302.png"/><Relationship Id="rId36" Type="http://schemas.openxmlformats.org/officeDocument/2006/relationships/image" Target="../media/image303.png"/><Relationship Id="rId37" Type="http://schemas.openxmlformats.org/officeDocument/2006/relationships/image" Target="../media/image30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Relationship Id="rId11" Type="http://schemas.openxmlformats.org/officeDocument/2006/relationships/image" Target="../media/image314.png"/><Relationship Id="rId12" Type="http://schemas.openxmlformats.org/officeDocument/2006/relationships/image" Target="../media/image315.png"/><Relationship Id="rId13" Type="http://schemas.openxmlformats.org/officeDocument/2006/relationships/image" Target="../media/image316.png"/><Relationship Id="rId14" Type="http://schemas.openxmlformats.org/officeDocument/2006/relationships/image" Target="../media/image317.png"/><Relationship Id="rId15" Type="http://schemas.openxmlformats.org/officeDocument/2006/relationships/image" Target="../media/image318.png"/><Relationship Id="rId16" Type="http://schemas.openxmlformats.org/officeDocument/2006/relationships/image" Target="../media/image319.png"/><Relationship Id="rId17" Type="http://schemas.openxmlformats.org/officeDocument/2006/relationships/image" Target="../media/image32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Relationship Id="rId10" Type="http://schemas.openxmlformats.org/officeDocument/2006/relationships/image" Target="../media/image345.png"/><Relationship Id="rId11" Type="http://schemas.openxmlformats.org/officeDocument/2006/relationships/image" Target="../media/image346.png"/><Relationship Id="rId12" Type="http://schemas.openxmlformats.org/officeDocument/2006/relationships/image" Target="../media/image347.png"/><Relationship Id="rId13" Type="http://schemas.openxmlformats.org/officeDocument/2006/relationships/image" Target="../media/image348.png"/><Relationship Id="rId14" Type="http://schemas.openxmlformats.org/officeDocument/2006/relationships/image" Target="../media/image349.png"/><Relationship Id="rId15" Type="http://schemas.openxmlformats.org/officeDocument/2006/relationships/image" Target="../media/image350.png"/><Relationship Id="rId16" Type="http://schemas.openxmlformats.org/officeDocument/2006/relationships/image" Target="../media/image351.png"/><Relationship Id="rId17" Type="http://schemas.openxmlformats.org/officeDocument/2006/relationships/image" Target="../media/image352.png"/><Relationship Id="rId18" Type="http://schemas.openxmlformats.org/officeDocument/2006/relationships/image" Target="../media/image353.png"/><Relationship Id="rId19" Type="http://schemas.openxmlformats.org/officeDocument/2006/relationships/image" Target="../media/image354.png"/><Relationship Id="rId20" Type="http://schemas.openxmlformats.org/officeDocument/2006/relationships/image" Target="../media/image355.png"/><Relationship Id="rId21" Type="http://schemas.openxmlformats.org/officeDocument/2006/relationships/image" Target="../media/image35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2385" y="2902899"/>
            <a:ext cx="19984996" cy="55468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194" y="5977317"/>
            <a:ext cx="12499387" cy="11797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765" y="3434679"/>
            <a:ext cx="4164254" cy="11797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5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4268" y="906708"/>
            <a:ext cx="9452824" cy="93178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79150" y="5071429"/>
            <a:ext cx="3382478" cy="142857"/>
            <a:chOff x="4779150" y="5071429"/>
            <a:chExt cx="3382478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779150" y="5071429"/>
              <a:ext cx="3382478" cy="1428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7898" y="3918298"/>
            <a:ext cx="4475874" cy="1775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56917" y="5125000"/>
            <a:ext cx="3382478" cy="35714"/>
            <a:chOff x="10156917" y="5125000"/>
            <a:chExt cx="3382478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156917" y="5125000"/>
              <a:ext cx="3382478" cy="3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73432" y="4237499"/>
            <a:ext cx="3052434" cy="18425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9" y="2866099"/>
            <a:ext cx="3401299" cy="1353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367" y="4084184"/>
            <a:ext cx="2609570" cy="1015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1945" y="2888383"/>
            <a:ext cx="11962606" cy="6728966"/>
            <a:chOff x="5651945" y="2888383"/>
            <a:chExt cx="11962606" cy="67289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1945" y="2888383"/>
              <a:ext cx="11962606" cy="6728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9" y="2866099"/>
            <a:ext cx="3401299" cy="1353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367" y="4084184"/>
            <a:ext cx="2609570" cy="1015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43711" y="4504872"/>
            <a:ext cx="6979075" cy="1722864"/>
            <a:chOff x="8143711" y="4504872"/>
            <a:chExt cx="6979075" cy="17228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43711" y="4504872"/>
              <a:ext cx="6979075" cy="17228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53001" y="6908568"/>
            <a:ext cx="13494463" cy="28091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9" y="2866099"/>
            <a:ext cx="3401299" cy="1353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367" y="4084184"/>
            <a:ext cx="2609570" cy="1015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77634" y="3424273"/>
            <a:ext cx="6730378" cy="4429192"/>
            <a:chOff x="7677634" y="3424273"/>
            <a:chExt cx="6730378" cy="44291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7634" y="3424273"/>
              <a:ext cx="6730378" cy="44291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70519" y="8036186"/>
            <a:ext cx="14043749" cy="20472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9" y="2866099"/>
            <a:ext cx="3401299" cy="1353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367" y="4084184"/>
            <a:ext cx="2609570" cy="1015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12875" y="2904827"/>
            <a:ext cx="9840746" cy="5261011"/>
            <a:chOff x="6712875" y="2904827"/>
            <a:chExt cx="9840746" cy="52610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2875" y="2904827"/>
              <a:ext cx="9840746" cy="52610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7772" y="8289703"/>
            <a:ext cx="16436473" cy="28091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9" y="2866099"/>
            <a:ext cx="3401299" cy="1353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367" y="4084184"/>
            <a:ext cx="2609570" cy="1015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66718" y="2904827"/>
            <a:ext cx="8934904" cy="5025884"/>
            <a:chOff x="7166718" y="2904827"/>
            <a:chExt cx="8934904" cy="50258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66718" y="2904827"/>
              <a:ext cx="8934904" cy="50258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596" y="8480177"/>
            <a:ext cx="18112930" cy="20472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9" y="2866099"/>
            <a:ext cx="3401299" cy="1353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367" y="4084184"/>
            <a:ext cx="2609570" cy="1015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87810" y="8289705"/>
            <a:ext cx="16093007" cy="28091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15996" y="2589250"/>
            <a:ext cx="10634505" cy="5981909"/>
            <a:chOff x="6315996" y="2589250"/>
            <a:chExt cx="10634505" cy="59819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5996" y="2589250"/>
              <a:ext cx="10634505" cy="5981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9" y="2866099"/>
            <a:ext cx="3401299" cy="1353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367" y="4084184"/>
            <a:ext cx="2609570" cy="1015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63228" y="4488428"/>
            <a:ext cx="8740040" cy="3063380"/>
            <a:chOff x="7263228" y="4488428"/>
            <a:chExt cx="8740040" cy="30633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3228" y="4488428"/>
              <a:ext cx="8740040" cy="306338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38548" y="8036187"/>
            <a:ext cx="15980463" cy="20472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367" y="2916889"/>
            <a:ext cx="2527046" cy="1015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49" y="3843556"/>
            <a:ext cx="3511594" cy="1353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01270" y="7712323"/>
            <a:ext cx="11150730" cy="30642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47534" y="2654378"/>
            <a:ext cx="6171429" cy="4976959"/>
            <a:chOff x="8547534" y="2654378"/>
            <a:chExt cx="6171429" cy="49769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7534" y="2654378"/>
              <a:ext cx="6171429" cy="4976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367" y="2916889"/>
            <a:ext cx="2527046" cy="1015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49" y="3843556"/>
            <a:ext cx="3511594" cy="1353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36004" y="2500657"/>
            <a:ext cx="9394489" cy="52844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70317" y="7482512"/>
            <a:ext cx="12510112" cy="3818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700" y="1525341"/>
            <a:ext cx="8975105" cy="3683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9621" y="4067262"/>
            <a:ext cx="6507394" cy="71429"/>
            <a:chOff x="909621" y="4067262"/>
            <a:chExt cx="6507394" cy="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621" y="4067262"/>
              <a:ext cx="6507394" cy="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84433" y="5196906"/>
            <a:ext cx="8866849" cy="35714"/>
            <a:chOff x="3584433" y="5196906"/>
            <a:chExt cx="8866849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584433" y="5196906"/>
              <a:ext cx="8866849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9767" y="3693176"/>
            <a:ext cx="4078429" cy="29063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35053" y="3670091"/>
            <a:ext cx="4149580" cy="29196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39767" y="6614652"/>
            <a:ext cx="4167705" cy="24621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35053" y="6609424"/>
            <a:ext cx="4198180" cy="38086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367" y="2916889"/>
            <a:ext cx="2527046" cy="1015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49" y="3843556"/>
            <a:ext cx="3511594" cy="1353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06966" y="3069267"/>
            <a:ext cx="11254408" cy="6330604"/>
            <a:chOff x="6006966" y="3069267"/>
            <a:chExt cx="11254408" cy="63306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6966" y="3069267"/>
              <a:ext cx="11254408" cy="6330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367" y="2916889"/>
            <a:ext cx="2527046" cy="1015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49" y="3843556"/>
            <a:ext cx="3511594" cy="1353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81307" y="3523667"/>
            <a:ext cx="6903883" cy="2950206"/>
            <a:chOff x="8181307" y="3523667"/>
            <a:chExt cx="6903883" cy="29502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1307" y="3523667"/>
              <a:ext cx="6903883" cy="29502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48441" y="7680841"/>
            <a:ext cx="12918102" cy="23103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367" y="2916889"/>
            <a:ext cx="2527046" cy="1015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49" y="3843556"/>
            <a:ext cx="3511594" cy="1353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09319" y="4401730"/>
            <a:ext cx="8647858" cy="2346004"/>
            <a:chOff x="7309319" y="4401730"/>
            <a:chExt cx="8647858" cy="23460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9319" y="4401730"/>
              <a:ext cx="8647858" cy="23460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26832" y="7680841"/>
            <a:ext cx="14782293" cy="30642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367" y="2916889"/>
            <a:ext cx="2527046" cy="1015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49" y="3843556"/>
            <a:ext cx="3511594" cy="1353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28494" y="4170351"/>
            <a:ext cx="9156135" cy="14573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19710" y="4713170"/>
            <a:ext cx="9299944" cy="35714"/>
            <a:chOff x="6819710" y="4713170"/>
            <a:chExt cx="9299944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">
              <a:off x="6819710" y="4713170"/>
              <a:ext cx="9299944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23235" y="4702485"/>
            <a:ext cx="9299944" cy="35714"/>
            <a:chOff x="6823235" y="4702485"/>
            <a:chExt cx="9299944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420000">
              <a:off x="6823235" y="4702485"/>
              <a:ext cx="9299944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30308" y="5079391"/>
            <a:ext cx="2678746" cy="2678746"/>
            <a:chOff x="10130308" y="5079391"/>
            <a:chExt cx="2678746" cy="2678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0130308" y="5079391"/>
              <a:ext cx="2678746" cy="26787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05072" y="5521539"/>
            <a:ext cx="11328920" cy="661877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1141" y="2554033"/>
            <a:ext cx="16715045" cy="23103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367" y="2916889"/>
            <a:ext cx="2527046" cy="1015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49" y="3843556"/>
            <a:ext cx="3511594" cy="1353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7421" y="3823871"/>
            <a:ext cx="8097554" cy="43159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367" y="2916889"/>
            <a:ext cx="2527046" cy="1015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49" y="3843556"/>
            <a:ext cx="3511594" cy="1353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57109" y="2633455"/>
            <a:ext cx="6171429" cy="3536549"/>
            <a:chOff x="7957109" y="2633455"/>
            <a:chExt cx="6171429" cy="35365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57109" y="2633455"/>
              <a:ext cx="6171429" cy="35365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7389" y="6045642"/>
            <a:ext cx="3736918" cy="10046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68394" y="7937267"/>
            <a:ext cx="4986131" cy="1094135"/>
            <a:chOff x="5368394" y="7937267"/>
            <a:chExt cx="4986131" cy="10941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8394" y="7937267"/>
              <a:ext cx="4986131" cy="10941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25462" y="7906266"/>
            <a:ext cx="5306865" cy="1156138"/>
            <a:chOff x="12525462" y="7906266"/>
            <a:chExt cx="5306865" cy="11561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25462" y="7906266"/>
              <a:ext cx="5306865" cy="1156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87413" y="7604969"/>
            <a:ext cx="1758732" cy="1758732"/>
            <a:chOff x="10387413" y="7604969"/>
            <a:chExt cx="1758732" cy="17587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87413" y="7604969"/>
              <a:ext cx="1758732" cy="175873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09196" y="9147857"/>
            <a:ext cx="2142290" cy="9902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51" y="297369"/>
            <a:ext cx="5410997" cy="30398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367" y="2916889"/>
            <a:ext cx="2527046" cy="1015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49" y="3843556"/>
            <a:ext cx="3511594" cy="1353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05072" y="929190"/>
            <a:ext cx="11328920" cy="66187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91136" y="4895217"/>
            <a:ext cx="5837599" cy="16968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9195" y="8605963"/>
            <a:ext cx="11473996" cy="11764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82595" y="5781098"/>
            <a:ext cx="2640875" cy="2640875"/>
            <a:chOff x="10082595" y="5781098"/>
            <a:chExt cx="2640875" cy="26408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0082595" y="5781098"/>
              <a:ext cx="2640875" cy="2640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5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9816" y="906708"/>
            <a:ext cx="9418682" cy="93178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79150" y="5071429"/>
            <a:ext cx="3382478" cy="142857"/>
            <a:chOff x="4779150" y="5071429"/>
            <a:chExt cx="3382478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779150" y="5071429"/>
              <a:ext cx="3382478" cy="1428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7898" y="3918298"/>
            <a:ext cx="4475874" cy="1775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56917" y="5125000"/>
            <a:ext cx="3382478" cy="35714"/>
            <a:chOff x="10156917" y="5125000"/>
            <a:chExt cx="3382478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156917" y="5125000"/>
              <a:ext cx="3382478" cy="3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73432" y="4237499"/>
            <a:ext cx="2955025" cy="11803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32" y="297369"/>
            <a:ext cx="5396378" cy="3039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49" y="2866099"/>
            <a:ext cx="3425470" cy="13538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8422" y="2356575"/>
            <a:ext cx="13307292" cy="74853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5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5901" y="906708"/>
            <a:ext cx="9416139" cy="93178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79150" y="5071429"/>
            <a:ext cx="3382478" cy="142857"/>
            <a:chOff x="4779150" y="5071429"/>
            <a:chExt cx="3382478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779150" y="5071429"/>
              <a:ext cx="3382478" cy="1428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8374" y="3918298"/>
            <a:ext cx="4552064" cy="1775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56917" y="5125000"/>
            <a:ext cx="3382478" cy="35714"/>
            <a:chOff x="10156917" y="5125000"/>
            <a:chExt cx="3382478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156917" y="5125000"/>
              <a:ext cx="3382478" cy="3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82956" y="4237499"/>
            <a:ext cx="3010215" cy="31667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5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945" y="909325"/>
            <a:ext cx="7715657" cy="931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79150" y="5071429"/>
            <a:ext cx="3382478" cy="142857"/>
            <a:chOff x="4779150" y="5071429"/>
            <a:chExt cx="3382478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779150" y="5071429"/>
              <a:ext cx="3382478" cy="1428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7758" y="3918288"/>
            <a:ext cx="4514398" cy="17758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56917" y="5125000"/>
            <a:ext cx="3382478" cy="35714"/>
            <a:chOff x="10156917" y="5125000"/>
            <a:chExt cx="3382478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156917" y="5125000"/>
              <a:ext cx="3382478" cy="3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82935" y="4242715"/>
            <a:ext cx="2960434" cy="18467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232" y="215150"/>
            <a:ext cx="5433436" cy="32864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9272" y="2866099"/>
            <a:ext cx="3405889" cy="13538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367" y="4084184"/>
            <a:ext cx="2598732" cy="10154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7367" y="5167441"/>
            <a:ext cx="2628570" cy="10154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7367" y="6197384"/>
            <a:ext cx="2324989" cy="10154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13359" y="8226655"/>
            <a:ext cx="3946895" cy="107143"/>
            <a:chOff x="7613359" y="8226655"/>
            <a:chExt cx="3946895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3359" y="8226655"/>
              <a:ext cx="3946895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55360" y="6950534"/>
            <a:ext cx="4883308" cy="107143"/>
            <a:chOff x="11955360" y="6950534"/>
            <a:chExt cx="4883308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55360" y="6950534"/>
              <a:ext cx="4883308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8178" y="5807316"/>
            <a:ext cx="3502185" cy="107143"/>
            <a:chOff x="7728178" y="5807316"/>
            <a:chExt cx="3502185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8178" y="5807316"/>
              <a:ext cx="3502185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50754" y="4547584"/>
            <a:ext cx="3306791" cy="107143"/>
            <a:chOff x="12150754" y="4547584"/>
            <a:chExt cx="3306791" cy="10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50754" y="4547584"/>
              <a:ext cx="3306791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7537" y="3333516"/>
            <a:ext cx="4242717" cy="107143"/>
            <a:chOff x="7317537" y="3333516"/>
            <a:chExt cx="4242717" cy="10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7537" y="3333516"/>
              <a:ext cx="4242717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75754" y="5878754"/>
            <a:ext cx="5485714" cy="142857"/>
            <a:chOff x="8875754" y="5878754"/>
            <a:chExt cx="5485714" cy="1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875754" y="5878754"/>
              <a:ext cx="5485714" cy="14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84087" y="2816850"/>
            <a:ext cx="1104762" cy="1104762"/>
            <a:chOff x="11084087" y="2816850"/>
            <a:chExt cx="1104762" cy="11047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084087" y="2816850"/>
              <a:ext cx="1098322" cy="1098322"/>
              <a:chOff x="11084087" y="2816850"/>
              <a:chExt cx="1098322" cy="109832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084087" y="2816850"/>
                <a:ext cx="1098322" cy="109832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084087" y="2816850"/>
              <a:ext cx="1098322" cy="1098322"/>
              <a:chOff x="11084087" y="2816850"/>
              <a:chExt cx="1098322" cy="109832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084087" y="2816850"/>
                <a:ext cx="1098322" cy="109832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084087" y="4044535"/>
            <a:ext cx="1104762" cy="1104762"/>
            <a:chOff x="11084087" y="4044535"/>
            <a:chExt cx="1104762" cy="110476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084087" y="4044535"/>
              <a:ext cx="1098322" cy="1098322"/>
              <a:chOff x="11084087" y="4044535"/>
              <a:chExt cx="1098322" cy="109832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084087" y="4044535"/>
                <a:ext cx="1098322" cy="109832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084087" y="4044535"/>
              <a:ext cx="1098322" cy="1098322"/>
              <a:chOff x="11084087" y="4044535"/>
              <a:chExt cx="1098322" cy="109832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084087" y="4044535"/>
                <a:ext cx="1098322" cy="109832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1084087" y="6492071"/>
            <a:ext cx="1104762" cy="1104762"/>
            <a:chOff x="11084087" y="6492071"/>
            <a:chExt cx="1104762" cy="110476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084087" y="6492071"/>
              <a:ext cx="1098322" cy="1098322"/>
              <a:chOff x="11084087" y="6492071"/>
              <a:chExt cx="1098322" cy="109832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084087" y="6492071"/>
                <a:ext cx="1098322" cy="109832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084087" y="6492071"/>
              <a:ext cx="1098322" cy="1098322"/>
              <a:chOff x="11084087" y="6492071"/>
              <a:chExt cx="1098322" cy="109832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084087" y="6492071"/>
                <a:ext cx="1098322" cy="109832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1084087" y="5254935"/>
            <a:ext cx="1104762" cy="1104762"/>
            <a:chOff x="11084087" y="5254935"/>
            <a:chExt cx="1104762" cy="1104762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084087" y="5254935"/>
              <a:ext cx="1098322" cy="1098322"/>
              <a:chOff x="11084087" y="5254935"/>
              <a:chExt cx="1098322" cy="109832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084087" y="5254935"/>
                <a:ext cx="1098322" cy="109832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084087" y="5254935"/>
              <a:ext cx="1098322" cy="1098322"/>
              <a:chOff x="11084087" y="5254935"/>
              <a:chExt cx="1098322" cy="1098322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084087" y="5254935"/>
                <a:ext cx="1098322" cy="1098322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1084087" y="7739622"/>
            <a:ext cx="1104762" cy="1104762"/>
            <a:chOff x="11084087" y="7739622"/>
            <a:chExt cx="1104762" cy="1104762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1084087" y="7739622"/>
              <a:ext cx="1098322" cy="1098322"/>
              <a:chOff x="11084087" y="7739622"/>
              <a:chExt cx="1098322" cy="1098322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084087" y="7739622"/>
                <a:ext cx="1098322" cy="109832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1084087" y="7739622"/>
              <a:ext cx="1098322" cy="1098322"/>
              <a:chOff x="11084087" y="7739622"/>
              <a:chExt cx="1098322" cy="1098322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084087" y="7739622"/>
                <a:ext cx="1098322" cy="1098322"/>
              </a:xfrm>
              <a:prstGeom prst="rect">
                <a:avLst/>
              </a:prstGeom>
            </p:spPr>
          </p:pic>
        </p:grpSp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740979" y="2618125"/>
            <a:ext cx="1028051" cy="104206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142895" y="3377633"/>
            <a:ext cx="6750794" cy="992356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599296" y="4606666"/>
            <a:ext cx="7105575" cy="990299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959195" y="3829836"/>
            <a:ext cx="1693280" cy="1042061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063913" y="5870437"/>
            <a:ext cx="6989185" cy="990299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619390" y="5122456"/>
            <a:ext cx="1737080" cy="1042061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402104" y="7022980"/>
            <a:ext cx="6272851" cy="99235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648685" y="6249228"/>
            <a:ext cx="1695175" cy="1042061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667984" y="8292064"/>
            <a:ext cx="7086528" cy="99029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170370" y="7493342"/>
            <a:ext cx="1669471" cy="104206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232" y="215150"/>
            <a:ext cx="5433436" cy="32864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4569" y="600086"/>
            <a:ext cx="4140640" cy="23132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7367" y="5167441"/>
            <a:ext cx="2628570" cy="10154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367" y="6197384"/>
            <a:ext cx="2324989" cy="10154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7367" y="2916889"/>
            <a:ext cx="2544513" cy="10154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9272" y="3843556"/>
            <a:ext cx="3477832" cy="13538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79288" y="3960689"/>
            <a:ext cx="3963569" cy="3963569"/>
            <a:chOff x="5179288" y="3960689"/>
            <a:chExt cx="3963569" cy="39635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79288" y="3960689"/>
              <a:ext cx="3963569" cy="39635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31111" y="4046724"/>
            <a:ext cx="3842507" cy="3791500"/>
            <a:chOff x="9531111" y="4046724"/>
            <a:chExt cx="3842507" cy="37915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31111" y="4046724"/>
              <a:ext cx="3842507" cy="37915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32894" y="3937519"/>
            <a:ext cx="3924278" cy="3837840"/>
            <a:chOff x="13932894" y="3937519"/>
            <a:chExt cx="3924278" cy="38378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32894" y="3937519"/>
              <a:ext cx="3924278" cy="383784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84870" y="8135958"/>
            <a:ext cx="3198347" cy="99029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68780" y="8135961"/>
            <a:ext cx="2845518" cy="99029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55551" y="8049209"/>
            <a:ext cx="3767175" cy="10992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232" y="215150"/>
            <a:ext cx="5433436" cy="32864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5045" y="397705"/>
            <a:ext cx="4105602" cy="24833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7367" y="4084184"/>
            <a:ext cx="2598732" cy="10154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9272" y="5116651"/>
            <a:ext cx="3492480" cy="13538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7367" y="6476932"/>
            <a:ext cx="2324989" cy="10154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7367" y="2916889"/>
            <a:ext cx="2544513" cy="10154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49179" y="2902694"/>
            <a:ext cx="5341221" cy="23857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50129" y="4964273"/>
            <a:ext cx="6248516" cy="23857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35786" y="7106376"/>
            <a:ext cx="6049269" cy="23857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71598" y="4514841"/>
            <a:ext cx="3029980" cy="3029980"/>
            <a:chOff x="9871598" y="4514841"/>
            <a:chExt cx="3029980" cy="30299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71598" y="4514841"/>
              <a:ext cx="3029980" cy="3029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58002" y="3790759"/>
            <a:ext cx="3375171" cy="3375171"/>
            <a:chOff x="13658002" y="3790759"/>
            <a:chExt cx="3375171" cy="33751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58002" y="3790759"/>
              <a:ext cx="3375171" cy="33751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09267" y="7367044"/>
            <a:ext cx="4469634" cy="11764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232" y="215150"/>
            <a:ext cx="5433436" cy="32864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56473" y="388181"/>
            <a:ext cx="3451345" cy="25023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7367" y="4084184"/>
            <a:ext cx="2598732" cy="10154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367" y="5167441"/>
            <a:ext cx="2628570" cy="10154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9272" y="6261702"/>
            <a:ext cx="3100413" cy="13538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7367" y="2916889"/>
            <a:ext cx="2544513" cy="10154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77766" y="3873753"/>
            <a:ext cx="2120601" cy="2120601"/>
            <a:chOff x="5477766" y="3873753"/>
            <a:chExt cx="2120601" cy="21206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7766" y="3873753"/>
              <a:ext cx="2120601" cy="21206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7018" y="3873753"/>
            <a:ext cx="2120601" cy="2120601"/>
            <a:chOff x="8037018" y="3873753"/>
            <a:chExt cx="2120601" cy="21206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7018" y="3873753"/>
              <a:ext cx="2120601" cy="21206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52180" y="3873753"/>
            <a:ext cx="2120601" cy="2120601"/>
            <a:chOff x="10652180" y="3873753"/>
            <a:chExt cx="2120601" cy="21206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52180" y="3873753"/>
              <a:ext cx="2120601" cy="21206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27099" y="3873753"/>
            <a:ext cx="2120601" cy="2120601"/>
            <a:chOff x="13227099" y="3873753"/>
            <a:chExt cx="2120601" cy="21206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27099" y="3873753"/>
              <a:ext cx="2120601" cy="21206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07340" y="3842421"/>
            <a:ext cx="2120601" cy="2120601"/>
            <a:chOff x="15707340" y="3842421"/>
            <a:chExt cx="2120601" cy="212060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07340" y="3842421"/>
              <a:ext cx="2120601" cy="212060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98961" y="5985407"/>
            <a:ext cx="2937084" cy="29328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16909" y="5975883"/>
            <a:ext cx="2772293" cy="340903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72319" y="5993598"/>
            <a:ext cx="2977017" cy="24923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09028" y="5993598"/>
            <a:ext cx="2977017" cy="24923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359393" y="5975883"/>
            <a:ext cx="2924236" cy="295194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36252" y="3604282"/>
            <a:ext cx="13813210" cy="71429"/>
            <a:chOff x="2236252" y="3604282"/>
            <a:chExt cx="13813210" cy="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6252" y="3604282"/>
              <a:ext cx="13813210" cy="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8244" y="2433281"/>
            <a:ext cx="16213905" cy="6884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36252" y="7032077"/>
            <a:ext cx="13813210" cy="71429"/>
            <a:chOff x="2236252" y="7032077"/>
            <a:chExt cx="13813210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6252" y="7032077"/>
              <a:ext cx="13813210" cy="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1479" y="8157457"/>
            <a:ext cx="2756775" cy="10046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1" y="297368"/>
            <a:ext cx="5510074" cy="30456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8" y="2866096"/>
            <a:ext cx="3338880" cy="13673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367" y="4084181"/>
            <a:ext cx="2555579" cy="1025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8" y="600085"/>
            <a:ext cx="4140907" cy="23040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4585" y="2686540"/>
            <a:ext cx="22017327" cy="72606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1" y="297368"/>
            <a:ext cx="5510074" cy="30456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8" y="2866096"/>
            <a:ext cx="3338880" cy="13673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367" y="4084181"/>
            <a:ext cx="2555579" cy="1025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8" y="600085"/>
            <a:ext cx="4140907" cy="23040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61228" y="3069264"/>
            <a:ext cx="4362429" cy="6171429"/>
            <a:chOff x="5661228" y="3069264"/>
            <a:chExt cx="4362429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1228" y="3069264"/>
              <a:ext cx="436242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45494" y="5300022"/>
            <a:ext cx="1867077" cy="1867077"/>
            <a:chOff x="10845494" y="5300022"/>
            <a:chExt cx="1867077" cy="18670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45494" y="5300022"/>
              <a:ext cx="1867077" cy="18670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83741" y="4891231"/>
            <a:ext cx="4084750" cy="28707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1" y="297368"/>
            <a:ext cx="5510074" cy="30456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8" y="2866096"/>
            <a:ext cx="3338880" cy="13673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367" y="4084181"/>
            <a:ext cx="2555579" cy="1025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8" y="600085"/>
            <a:ext cx="4140907" cy="23040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61820" y="4236559"/>
            <a:ext cx="6171429" cy="4114286"/>
            <a:chOff x="5461820" y="4236559"/>
            <a:chExt cx="6171429" cy="4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1820" y="4236559"/>
              <a:ext cx="6171429" cy="4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44348" y="5360163"/>
            <a:ext cx="1867077" cy="1867077"/>
            <a:chOff x="12044348" y="5360163"/>
            <a:chExt cx="1867077" cy="18670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4348" y="5360163"/>
              <a:ext cx="1867077" cy="18670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17080" y="4568927"/>
            <a:ext cx="5016055" cy="37853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1" y="297368"/>
            <a:ext cx="5510074" cy="30456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8" y="2866096"/>
            <a:ext cx="3338880" cy="13673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0255" y="4100625"/>
            <a:ext cx="2555579" cy="1025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8" y="600085"/>
            <a:ext cx="4140907" cy="23040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62988" y="4351667"/>
            <a:ext cx="7540520" cy="4236814"/>
            <a:chOff x="7862988" y="4351667"/>
            <a:chExt cx="7540520" cy="42368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2988" y="4351667"/>
              <a:ext cx="7540520" cy="42368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23767" y="8641976"/>
            <a:ext cx="5944037" cy="16859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89664" y="2255527"/>
            <a:ext cx="5753236" cy="27241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1" y="297368"/>
            <a:ext cx="5510074" cy="30456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8" y="2866096"/>
            <a:ext cx="3338880" cy="13673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0255" y="4100625"/>
            <a:ext cx="2555579" cy="1025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8" y="600085"/>
            <a:ext cx="4140907" cy="23040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51155" y="8641974"/>
            <a:ext cx="6216637" cy="16859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4390" y="2255532"/>
            <a:ext cx="14989759" cy="27241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47534" y="4081887"/>
            <a:ext cx="6171429" cy="4368539"/>
            <a:chOff x="8547534" y="4081887"/>
            <a:chExt cx="6171429" cy="43685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7534" y="4081887"/>
              <a:ext cx="6171429" cy="43685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4170" y="2295861"/>
            <a:ext cx="12398156" cy="35714"/>
            <a:chOff x="5434170" y="2295861"/>
            <a:chExt cx="1239815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170" y="2295861"/>
              <a:ext cx="1239815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93" y="5177554"/>
            <a:ext cx="9506230" cy="21429"/>
            <a:chOff x="214593" y="5177554"/>
            <a:chExt cx="950623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593" y="5177554"/>
              <a:ext cx="950623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421" y="2285147"/>
            <a:ext cx="4073562" cy="71429"/>
            <a:chOff x="468421" y="2285147"/>
            <a:chExt cx="407356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21" y="2285147"/>
              <a:ext cx="4073562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1" y="297368"/>
            <a:ext cx="5510074" cy="30456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49" y="3945004"/>
            <a:ext cx="3439584" cy="13673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367" y="3005270"/>
            <a:ext cx="2473083" cy="1025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170" y="615647"/>
            <a:ext cx="12400000" cy="71429"/>
            <a:chOff x="5434170" y="615647"/>
            <a:chExt cx="1240000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4170" y="615647"/>
              <a:ext cx="1240000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568" y="600086"/>
            <a:ext cx="4140907" cy="23040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47534" y="2965714"/>
            <a:ext cx="6171429" cy="4354286"/>
            <a:chOff x="8547534" y="2965714"/>
            <a:chExt cx="6171429" cy="435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7534" y="2965714"/>
              <a:ext cx="6171429" cy="435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48684" y="7522368"/>
            <a:ext cx="14360463" cy="29925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2023-07-13T19:22:16Z</dcterms:created>
  <dcterms:modified xsi:type="dcterms:W3CDTF">2023-07-13T19:22:16Z</dcterms:modified>
</cp:coreProperties>
</file>